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927" r:id="rId2"/>
    <p:sldId id="11931" r:id="rId3"/>
    <p:sldId id="11934" r:id="rId4"/>
    <p:sldId id="11935" r:id="rId5"/>
    <p:sldId id="1193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" y="1"/>
            <a:ext cx="3273053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7741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990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543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281741571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1560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7288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32458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Photo layout</a:t>
            </a:r>
          </a:p>
        </p:txBody>
      </p:sp>
    </p:spTree>
    <p:extLst>
      <p:ext uri="{BB962C8B-B14F-4D97-AF65-F5344CB8AC3E}">
        <p14:creationId xmlns:p14="http://schemas.microsoft.com/office/powerpoint/2010/main" val="96450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9037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1179839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4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3986234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1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4027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1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1179839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5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2388F-EBC5-45C4-93C9-67EC7FB5FE00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3DAC5C-9A56-4D9E-8AF6-312FD34F3FC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34989FB-53EF-4244-9C95-66A026C7BD5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3226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1146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7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2302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807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789" b="10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5448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47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08F6-09A6-45CD-B0FF-4C09BE19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B5D9-BCF1-4CCB-B0EA-E6EDB315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452C-E6B3-487F-A113-02F43FA6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D0B9B-ACC2-45DE-ADA1-BCA6FA48F5EE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B432E-801D-49CD-B775-D78628EA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C5FB-8B79-4C3A-A405-6B0284F0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89F8D-3C43-4604-AB87-C2695FB5F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5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600" kern="1200" cap="all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474907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04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36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0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9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6" y="4342825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70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4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55054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8117808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5562820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148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1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svg"/><Relationship Id="rId12" Type="http://schemas.openxmlformats.org/officeDocument/2006/relationships/image" Target="../media/image5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37.sv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9.png"/><Relationship Id="rId5" Type="http://schemas.openxmlformats.org/officeDocument/2006/relationships/image" Target="../media/image18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450399-9912-4C7D-A85F-9EA3EAF4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Analytics </a:t>
            </a:r>
          </a:p>
        </p:txBody>
      </p:sp>
      <p:sp>
        <p:nvSpPr>
          <p:cNvPr id="6" name="empowering world's worker">
            <a:extLst>
              <a:ext uri="{FF2B5EF4-FFF2-40B4-BE49-F238E27FC236}">
                <a16:creationId xmlns:a16="http://schemas.microsoft.com/office/drawing/2014/main" id="{78052C4F-87BB-4F1C-BF2F-43938A411C5E}"/>
              </a:ext>
            </a:extLst>
          </p:cNvPr>
          <p:cNvSpPr/>
          <p:nvPr/>
        </p:nvSpPr>
        <p:spPr bwMode="auto">
          <a:xfrm>
            <a:off x="426424" y="908315"/>
            <a:ext cx="77575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79796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Limitless analytics service with unmatched time to insight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E8E0B-D05A-43CA-A549-C61E6BBE8883}"/>
              </a:ext>
            </a:extLst>
          </p:cNvPr>
          <p:cNvSpPr/>
          <p:nvPr/>
        </p:nvSpPr>
        <p:spPr bwMode="auto">
          <a:xfrm>
            <a:off x="553885" y="1393053"/>
            <a:ext cx="8040606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softEdge rad="1270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18872" tIns="16459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58CCD-ABAD-48E0-8FE2-C9F98C6511C0}"/>
              </a:ext>
            </a:extLst>
          </p:cNvPr>
          <p:cNvGrpSpPr/>
          <p:nvPr/>
        </p:nvGrpSpPr>
        <p:grpSpPr>
          <a:xfrm>
            <a:off x="775753" y="1813292"/>
            <a:ext cx="7655325" cy="3311529"/>
            <a:chOff x="1115729" y="2187385"/>
            <a:chExt cx="7655325" cy="33115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4600A-9D34-4C7B-A7F9-A362A99C9292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6459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38BBBA-A5B8-4972-9F5A-E7C201751809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7C0C-A2B0-4D09-B7A8-6458E0B87929}"/>
              </a:ext>
            </a:extLst>
          </p:cNvPr>
          <p:cNvSpPr/>
          <p:nvPr/>
        </p:nvSpPr>
        <p:spPr bwMode="auto">
          <a:xfrm>
            <a:off x="892021" y="2647407"/>
            <a:ext cx="7428235" cy="235079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EA3A49-F255-4B80-8747-0FB97BBE2E16}"/>
              </a:ext>
            </a:extLst>
          </p:cNvPr>
          <p:cNvGrpSpPr/>
          <p:nvPr/>
        </p:nvGrpSpPr>
        <p:grpSpPr>
          <a:xfrm>
            <a:off x="772577" y="4998201"/>
            <a:ext cx="7654620" cy="1057692"/>
            <a:chOff x="772577" y="4998201"/>
            <a:chExt cx="7654620" cy="10576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A165CF-1CDC-434B-8ADD-03082CA25B44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18872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FF6E47-23C5-4A67-9823-C4714F0669B6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BE2FFE-D754-4C7C-BCCB-2F0D8B396188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CF1A39-0075-4FA4-ADB3-0D4C88F63A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A08610E-A314-4A75-B9B3-2DC75E47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3CACC8-1351-4061-833E-3886F45A37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AA4253C-AD68-4811-B626-AEF12EA9C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9E2B07C-5840-4E76-9961-BAED39D3F7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25D8228-CABD-48BE-B2FD-F8B9CBEC4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D386C60-4191-46F7-802C-2B9D53154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C1B94F7-9F65-4F6D-8F49-E6840E434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7CAD5DC-6FBB-461B-8992-5B4D2827C4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34BE2AE-161F-4C8F-829C-9531DB24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2C06B9-08B9-4E52-B4D3-3A3B8FA0AE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B1D975C-3AA3-481A-BEBC-A9D59E761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69D3AE7-2E91-41D8-AD0B-D1ECA3D8FB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D3AFC8F-FCEA-4AEB-BC7B-7B16368CD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2A81E13-EB0B-4A6E-8D23-2EE7113ACF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99B171-D7FD-402F-9800-BAF64A150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C4D812-5626-4539-8C73-0DB6B3950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9B3711-8A14-48E1-B6A1-C6E95F14F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E9959F9-6C20-4AB5-836A-8521B8437F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96833F7-1C59-41D2-9D4F-8417F0310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4A68315-2FE5-4721-94EB-C5553BA52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8795316-3792-40A1-ACBC-37A71B46CA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5A90FE8-A567-44FD-A403-2133BC513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A4382F-3490-43EB-857A-0C0060195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6CFE2EC-E362-4235-AD4B-2896DC1C0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11FEC-1B27-4B3B-9EA6-A3ECA49C7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3B14C8C-BBDA-4A8D-A229-0F24D175B7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C04F8A-5A90-4F6C-85DB-0E9ABEF3F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  <a:prstDash val="dashDot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36C69-98B0-40A2-AD4A-5674747177A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247767" y="5807479"/>
            <a:ext cx="823208" cy="9247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D1C0D0-FBFF-4E66-AECF-DE65604BB1C7}"/>
              </a:ext>
            </a:extLst>
          </p:cNvPr>
          <p:cNvSpPr/>
          <p:nvPr/>
        </p:nvSpPr>
        <p:spPr bwMode="auto">
          <a:xfrm>
            <a:off x="9070975" y="5577561"/>
            <a:ext cx="2538413" cy="478329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E778D1-F36B-4F99-BE6E-061554CFF1DA}"/>
              </a:ext>
            </a:extLst>
          </p:cNvPr>
          <p:cNvSpPr/>
          <p:nvPr/>
        </p:nvSpPr>
        <p:spPr bwMode="auto">
          <a:xfrm>
            <a:off x="2052413" y="4424534"/>
            <a:ext cx="1612367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3DD55B-E7DD-4EDA-8046-553354EE11EB}"/>
              </a:ext>
            </a:extLst>
          </p:cNvPr>
          <p:cNvSpPr/>
          <p:nvPr/>
        </p:nvSpPr>
        <p:spPr bwMode="auto">
          <a:xfrm>
            <a:off x="2052413" y="3331416"/>
            <a:ext cx="1612366" cy="4304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45D86-76AA-424C-A711-D569E3AF3F45}"/>
              </a:ext>
            </a:extLst>
          </p:cNvPr>
          <p:cNvSpPr/>
          <p:nvPr/>
        </p:nvSpPr>
        <p:spPr bwMode="auto">
          <a:xfrm>
            <a:off x="2052413" y="2781843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464004-5A22-4B58-8133-C5D17DE63CF0}"/>
              </a:ext>
            </a:extLst>
          </p:cNvPr>
          <p:cNvSpPr/>
          <p:nvPr/>
        </p:nvSpPr>
        <p:spPr bwMode="auto">
          <a:xfrm>
            <a:off x="2052413" y="3874962"/>
            <a:ext cx="1612366" cy="4365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71B03A-81D6-478F-BD24-4FBE61123CBB}"/>
              </a:ext>
            </a:extLst>
          </p:cNvPr>
          <p:cNvSpPr/>
          <p:nvPr/>
        </p:nvSpPr>
        <p:spPr bwMode="auto">
          <a:xfrm>
            <a:off x="9070975" y="4838611"/>
            <a:ext cx="2538413" cy="647920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metastore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0E0A25-6A3F-4F14-ACA8-E489033D77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89008" y="4861043"/>
            <a:ext cx="881967" cy="30152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E5EB2-1FDA-46F8-A22D-C8910947F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781843"/>
            <a:ext cx="0" cy="207920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CF6DD72-B710-49D1-94A5-A87AE0396FE3}"/>
              </a:ext>
            </a:extLst>
          </p:cNvPr>
          <p:cNvSpPr/>
          <p:nvPr/>
        </p:nvSpPr>
        <p:spPr bwMode="auto">
          <a:xfrm>
            <a:off x="3816117" y="4602301"/>
            <a:ext cx="4213419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27BE648-DAF1-4C51-9831-952F9DF49EDF}"/>
              </a:ext>
            </a:extLst>
          </p:cNvPr>
          <p:cNvGrpSpPr/>
          <p:nvPr/>
        </p:nvGrpSpPr>
        <p:grpSpPr>
          <a:xfrm>
            <a:off x="5952629" y="4060181"/>
            <a:ext cx="2076908" cy="490796"/>
            <a:chOff x="5911431" y="4135704"/>
            <a:chExt cx="2076908" cy="4907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3BB007-AB8E-4A06-9574-2BD3CA50573A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3E0DBEF9-A1CA-4B28-B499-62249BE72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22C63DC-3060-4300-8BB4-671C252FE040}"/>
              </a:ext>
            </a:extLst>
          </p:cNvPr>
          <p:cNvSpPr/>
          <p:nvPr/>
        </p:nvSpPr>
        <p:spPr bwMode="auto">
          <a:xfrm>
            <a:off x="3816118" y="4062392"/>
            <a:ext cx="2085040" cy="4907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5C5000-8792-4BAB-81C4-8262B78BADEE}"/>
              </a:ext>
            </a:extLst>
          </p:cNvPr>
          <p:cNvSpPr txBox="1"/>
          <p:nvPr/>
        </p:nvSpPr>
        <p:spPr>
          <a:xfrm>
            <a:off x="3816117" y="3856987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223E51-AF5A-4394-9724-724B4EE7B46E}"/>
              </a:ext>
            </a:extLst>
          </p:cNvPr>
          <p:cNvSpPr/>
          <p:nvPr/>
        </p:nvSpPr>
        <p:spPr bwMode="auto">
          <a:xfrm>
            <a:off x="9070975" y="3128453"/>
            <a:ext cx="2538413" cy="1619128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45CDCF-C358-41C3-A628-9F37A5C58049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7818783" y="3938017"/>
            <a:ext cx="1252192" cy="415322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9CA8C01-9D65-43CE-9E9D-AC7F86F522A8}"/>
              </a:ext>
            </a:extLst>
          </p:cNvPr>
          <p:cNvSpPr/>
          <p:nvPr/>
        </p:nvSpPr>
        <p:spPr bwMode="auto">
          <a:xfrm>
            <a:off x="3816118" y="3494173"/>
            <a:ext cx="2085040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A2E19-8A08-4B94-8974-15F1264A3606}"/>
              </a:ext>
            </a:extLst>
          </p:cNvPr>
          <p:cNvSpPr/>
          <p:nvPr/>
        </p:nvSpPr>
        <p:spPr bwMode="auto">
          <a:xfrm>
            <a:off x="5952628" y="3494173"/>
            <a:ext cx="2076908" cy="25874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4F9498-F3A5-4BD4-856A-82B4BDE1A214}"/>
              </a:ext>
            </a:extLst>
          </p:cNvPr>
          <p:cNvSpPr txBox="1"/>
          <p:nvPr/>
        </p:nvSpPr>
        <p:spPr>
          <a:xfrm>
            <a:off x="3816117" y="3300623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Resource Models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6A3698-44F0-4A60-AF21-9869FA9D60D6}"/>
              </a:ext>
            </a:extLst>
          </p:cNvPr>
          <p:cNvSpPr/>
          <p:nvPr/>
        </p:nvSpPr>
        <p:spPr bwMode="auto">
          <a:xfrm>
            <a:off x="381611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4526D6-FE7E-4F96-A661-C41872D8932E}"/>
              </a:ext>
            </a:extLst>
          </p:cNvPr>
          <p:cNvSpPr txBox="1"/>
          <p:nvPr/>
        </p:nvSpPr>
        <p:spPr>
          <a:xfrm>
            <a:off x="3816117" y="2760004"/>
            <a:ext cx="2399295" cy="154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B32D62-8B35-4F1E-9613-55EFA5CC52A9}"/>
              </a:ext>
            </a:extLst>
          </p:cNvPr>
          <p:cNvSpPr/>
          <p:nvPr/>
        </p:nvSpPr>
        <p:spPr bwMode="auto">
          <a:xfrm>
            <a:off x="4526896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77EB28-CB90-43A3-B1FE-73402A86728B}"/>
              </a:ext>
            </a:extLst>
          </p:cNvPr>
          <p:cNvSpPr/>
          <p:nvPr/>
        </p:nvSpPr>
        <p:spPr bwMode="auto">
          <a:xfrm>
            <a:off x="5239762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1F14E-5C68-4FC1-BE09-29CB29AA6C3C}"/>
              </a:ext>
            </a:extLst>
          </p:cNvPr>
          <p:cNvSpPr/>
          <p:nvPr/>
        </p:nvSpPr>
        <p:spPr bwMode="auto">
          <a:xfrm>
            <a:off x="5952628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9BB60F-986C-417F-A157-2347EA8F173E}"/>
              </a:ext>
            </a:extLst>
          </p:cNvPr>
          <p:cNvSpPr/>
          <p:nvPr/>
        </p:nvSpPr>
        <p:spPr bwMode="auto">
          <a:xfrm>
            <a:off x="6665494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039AD-E708-4840-8BF9-8F0F23298DB6}"/>
              </a:ext>
            </a:extLst>
          </p:cNvPr>
          <p:cNvSpPr/>
          <p:nvPr/>
        </p:nvSpPr>
        <p:spPr bwMode="auto">
          <a:xfrm>
            <a:off x="7368140" y="2959610"/>
            <a:ext cx="661396" cy="2587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50CC2-CDBF-4D29-B705-517C66A6DEEB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8189008" y="2793344"/>
            <a:ext cx="881967" cy="283848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F9E20-A3E4-44A4-A338-008632A30E22}"/>
              </a:ext>
            </a:extLst>
          </p:cNvPr>
          <p:cNvSpPr/>
          <p:nvPr/>
        </p:nvSpPr>
        <p:spPr bwMode="auto">
          <a:xfrm>
            <a:off x="9070975" y="2554268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9EEA15-32AB-4B0F-9706-7911CBF9345C}"/>
              </a:ext>
            </a:extLst>
          </p:cNvPr>
          <p:cNvSpPr/>
          <p:nvPr/>
        </p:nvSpPr>
        <p:spPr bwMode="auto">
          <a:xfrm>
            <a:off x="892021" y="2165340"/>
            <a:ext cx="7428235" cy="3862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18872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74" name="TextBox 4">
            <a:extLst>
              <a:ext uri="{FF2B5EF4-FFF2-40B4-BE49-F238E27FC236}">
                <a16:creationId xmlns:a16="http://schemas.microsoft.com/office/drawing/2014/main" id="{C42E5283-ADAA-4C97-908E-9F6713B36689}"/>
              </a:ext>
            </a:extLst>
          </p:cNvPr>
          <p:cNvSpPr txBox="1"/>
          <p:nvPr/>
        </p:nvSpPr>
        <p:spPr>
          <a:xfrm>
            <a:off x="3816117" y="2238678"/>
            <a:ext cx="1962874" cy="2178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3794DA4-5102-4CD6-96B5-A8D7E9ACD050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8189008" y="2227973"/>
            <a:ext cx="881967" cy="150381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78CFE44-DCCE-4D93-915F-883EDFFB6216}"/>
              </a:ext>
            </a:extLst>
          </p:cNvPr>
          <p:cNvSpPr/>
          <p:nvPr/>
        </p:nvSpPr>
        <p:spPr bwMode="auto">
          <a:xfrm>
            <a:off x="9070975" y="1988897"/>
            <a:ext cx="2538413" cy="478152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995DF9-D656-4DE0-BDF7-692A2FD2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77839" y="2257467"/>
            <a:ext cx="0" cy="2283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50E6FF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">
            <a:extLst>
              <a:ext uri="{FF2B5EF4-FFF2-40B4-BE49-F238E27FC236}">
                <a16:creationId xmlns:a16="http://schemas.microsoft.com/office/drawing/2014/main" id="{D1DCCB60-6ECC-4659-9D23-B522271D68F8}"/>
              </a:ext>
            </a:extLst>
          </p:cNvPr>
          <p:cNvSpPr txBox="1"/>
          <p:nvPr/>
        </p:nvSpPr>
        <p:spPr>
          <a:xfrm>
            <a:off x="3814170" y="1558439"/>
            <a:ext cx="4090536" cy="387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Artificial Intelligence / Machine Learning /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70C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Intelligent Apps / Business Intelligence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424E2C-F29B-4D82-83BA-BA7878441F1C}"/>
              </a:ext>
            </a:extLst>
          </p:cNvPr>
          <p:cNvSpPr/>
          <p:nvPr/>
        </p:nvSpPr>
        <p:spPr bwMode="auto">
          <a:xfrm>
            <a:off x="9070975" y="1440811"/>
            <a:ext cx="2538413" cy="455537"/>
          </a:xfrm>
          <a:prstGeom prst="rect">
            <a:avLst/>
          </a:prstGeom>
          <a:ln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F791C-19BC-4423-B30C-BCF87167F5F8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427197" y="1664937"/>
            <a:ext cx="643778" cy="3643"/>
          </a:xfrm>
          <a:prstGeom prst="line">
            <a:avLst/>
          </a:prstGeom>
          <a:ln>
            <a:solidFill>
              <a:srgbClr val="0078D4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677DF5E-6766-4A6A-9F68-B1B9F2645E3E}"/>
              </a:ext>
            </a:extLst>
          </p:cNvPr>
          <p:cNvSpPr/>
          <p:nvPr/>
        </p:nvSpPr>
        <p:spPr bwMode="auto">
          <a:xfrm>
            <a:off x="2088114" y="4424534"/>
            <a:ext cx="1612367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8D7BB1-BDF8-4775-AA26-B0590A51F615}"/>
              </a:ext>
            </a:extLst>
          </p:cNvPr>
          <p:cNvSpPr/>
          <p:nvPr/>
        </p:nvSpPr>
        <p:spPr bwMode="auto">
          <a:xfrm>
            <a:off x="2088114" y="3331416"/>
            <a:ext cx="1612366" cy="43048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36D8A84-F510-4C10-94A5-7D017C5C9E26}"/>
              </a:ext>
            </a:extLst>
          </p:cNvPr>
          <p:cNvSpPr/>
          <p:nvPr/>
        </p:nvSpPr>
        <p:spPr bwMode="auto">
          <a:xfrm>
            <a:off x="2088114" y="2781843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C0020B8-A67A-4478-8823-22B9CB98F106}"/>
              </a:ext>
            </a:extLst>
          </p:cNvPr>
          <p:cNvSpPr/>
          <p:nvPr/>
        </p:nvSpPr>
        <p:spPr bwMode="auto">
          <a:xfrm>
            <a:off x="2088114" y="3874962"/>
            <a:ext cx="1612366" cy="43650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45671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7" grpId="0" animBg="1"/>
      <p:bldP spid="58" grpId="0"/>
      <p:bldP spid="59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/>
      <p:bldP spid="76" grpId="0" animBg="1"/>
      <p:bldP spid="78" grpId="0"/>
      <p:bldP spid="79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8ACBC-CC36-4A8E-AE5D-6E5C2A81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7" y="3062285"/>
            <a:ext cx="366715" cy="366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FBA3A-57E5-4D47-927A-429BA746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7" y="3807617"/>
            <a:ext cx="366715" cy="36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EA9C-36FC-4A08-970E-DCEA99760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067" y="3062285"/>
            <a:ext cx="366715" cy="366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4A92B-C80C-42C6-992C-72449C9BC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352" y="3062284"/>
            <a:ext cx="366715" cy="366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A196B-B6E9-43FB-B993-AF8611E3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994" y="3062283"/>
            <a:ext cx="366715" cy="36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88E73-D8B5-4C87-B5F2-E5F94174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636" y="1988342"/>
            <a:ext cx="366715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8FE8B-65FB-4E97-93A5-F1713CE3E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8205" y="1141804"/>
            <a:ext cx="366715" cy="366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85FD3-5EEF-47CA-9FCD-B502F0C01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418" y="1141802"/>
            <a:ext cx="366715" cy="36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2C1F4-C073-43E6-8286-8F5AA59F9A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302" y="1141802"/>
            <a:ext cx="366715" cy="366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C8EE-D40E-4504-A601-5E5174443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8302" y="1988341"/>
            <a:ext cx="366715" cy="36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24227-F7ED-43F1-BD95-B6C8352F1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6968" y="1984288"/>
            <a:ext cx="366715" cy="366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2360-AF13-4F87-8664-7C77E26D9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88" y="3624737"/>
            <a:ext cx="365760" cy="36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653ED-C4EF-4711-92AE-EDB9A0879A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90385" y="5231200"/>
            <a:ext cx="365760" cy="365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51F29-E556-45F0-908C-7333B64637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6673" y="5231200"/>
            <a:ext cx="365760" cy="365760"/>
          </a:xfrm>
          <a:prstGeom prst="rect">
            <a:avLst/>
          </a:prstGeom>
        </p:spPr>
      </p:pic>
      <p:pic>
        <p:nvPicPr>
          <p:cNvPr id="17" name="Graphic 16" descr="Paper">
            <a:extLst>
              <a:ext uri="{FF2B5EF4-FFF2-40B4-BE49-F238E27FC236}">
                <a16:creationId xmlns:a16="http://schemas.microsoft.com/office/drawing/2014/main" id="{BB6BABFC-95FB-4C81-A04B-E22C47C391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24576" y="5231200"/>
            <a:ext cx="292608" cy="2926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E15413-9A53-49D9-8DD7-2A9A87D74F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46384" y="5239948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B9B9B-CA9F-48E3-A551-0532D380E9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86968" y="5239948"/>
            <a:ext cx="365760" cy="3657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074F44-EEB9-496E-BE0C-A609F268779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76886" y="5163414"/>
            <a:ext cx="501331" cy="5013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ED930-7BC6-4D96-BD89-5DE2026487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11714" y="5171368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68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CF14BDF-B452-4D32-A5A0-A1AD4F6B15FD}"/>
              </a:ext>
            </a:extLst>
          </p:cNvPr>
          <p:cNvSpPr/>
          <p:nvPr/>
        </p:nvSpPr>
        <p:spPr bwMode="auto">
          <a:xfrm>
            <a:off x="1577785" y="5021922"/>
            <a:ext cx="10487216" cy="1706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CDC214-4E1D-40C7-AE60-10304584D57A}"/>
              </a:ext>
            </a:extLst>
          </p:cNvPr>
          <p:cNvSpPr/>
          <p:nvPr/>
        </p:nvSpPr>
        <p:spPr bwMode="auto">
          <a:xfrm>
            <a:off x="10651589" y="436856"/>
            <a:ext cx="1413411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VISUALIZE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Modern Data Warehouse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08A9AF-2172-430A-A048-0E42E62E1535}"/>
              </a:ext>
            </a:extLst>
          </p:cNvPr>
          <p:cNvSpPr/>
          <p:nvPr/>
        </p:nvSpPr>
        <p:spPr bwMode="auto">
          <a:xfrm>
            <a:off x="158231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INGEST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FB63E-99E9-43E4-A4D5-CCB5FD9A85F1}"/>
              </a:ext>
            </a:extLst>
          </p:cNvPr>
          <p:cNvSpPr/>
          <p:nvPr/>
        </p:nvSpPr>
        <p:spPr bwMode="auto">
          <a:xfrm>
            <a:off x="384963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PREPARE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87B8-1A81-4F0D-9875-3BB4223648CB}"/>
              </a:ext>
            </a:extLst>
          </p:cNvPr>
          <p:cNvSpPr/>
          <p:nvPr/>
        </p:nvSpPr>
        <p:spPr bwMode="auto">
          <a:xfrm>
            <a:off x="611695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TRANSFORM &amp; ENRICH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6B68D-EBC5-4D15-868A-0320583AE1E5}"/>
              </a:ext>
            </a:extLst>
          </p:cNvPr>
          <p:cNvSpPr/>
          <p:nvPr/>
        </p:nvSpPr>
        <p:spPr bwMode="auto">
          <a:xfrm>
            <a:off x="8384270" y="436856"/>
            <a:ext cx="2057400" cy="445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SERVE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D2D2AE9-4053-433D-B875-548A39B6D3A6}"/>
              </a:ext>
            </a:extLst>
          </p:cNvPr>
          <p:cNvSpPr/>
          <p:nvPr/>
        </p:nvSpPr>
        <p:spPr bwMode="auto">
          <a:xfrm>
            <a:off x="7861091" y="2873520"/>
            <a:ext cx="4203909" cy="186214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382C-0FB6-43AC-8710-1CF2ECFCF001}"/>
              </a:ext>
            </a:extLst>
          </p:cNvPr>
          <p:cNvSpPr txBox="1"/>
          <p:nvPr/>
        </p:nvSpPr>
        <p:spPr>
          <a:xfrm>
            <a:off x="-127000" y="1523332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Oracle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Sales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B3DF1-0CB3-466B-8046-BE25D8F74ACE}"/>
              </a:ext>
            </a:extLst>
          </p:cNvPr>
          <p:cNvSpPr txBox="1"/>
          <p:nvPr/>
        </p:nvSpPr>
        <p:spPr>
          <a:xfrm>
            <a:off x="-128967" y="2584546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SAP Hana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Finance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92146-A061-48C0-A873-62E61D4F3194}"/>
              </a:ext>
            </a:extLst>
          </p:cNvPr>
          <p:cNvSpPr txBox="1"/>
          <p:nvPr/>
        </p:nvSpPr>
        <p:spPr>
          <a:xfrm>
            <a:off x="-172812" y="3451861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Teradata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Marketing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CE4EC1-6377-4916-8D27-3F2064FED3B1}"/>
              </a:ext>
            </a:extLst>
          </p:cNvPr>
          <p:cNvSpPr/>
          <p:nvPr/>
        </p:nvSpPr>
        <p:spPr bwMode="auto">
          <a:xfrm>
            <a:off x="1641940" y="1129927"/>
            <a:ext cx="10423060" cy="3605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F35014-8B23-4101-9AE6-F2FA710E841D}"/>
              </a:ext>
            </a:extLst>
          </p:cNvPr>
          <p:cNvGrpSpPr/>
          <p:nvPr/>
        </p:nvGrpSpPr>
        <p:grpSpPr>
          <a:xfrm>
            <a:off x="2150413" y="2578851"/>
            <a:ext cx="1017432" cy="1185980"/>
            <a:chOff x="2750837" y="5038424"/>
            <a:chExt cx="1017432" cy="1185980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3A1B42A-E30F-44B1-915B-1061F8D5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CB214-A98C-4970-8799-FBD3E177BFEE}"/>
                </a:ext>
              </a:extLst>
            </p:cNvPr>
            <p:cNvSpPr txBox="1"/>
            <p:nvPr/>
          </p:nvSpPr>
          <p:spPr>
            <a:xfrm>
              <a:off x="2750837" y="5596540"/>
              <a:ext cx="1017432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2936432" y="5188381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1D5654-5AEC-455C-B213-D31EB0CDAC0A}"/>
              </a:ext>
            </a:extLst>
          </p:cNvPr>
          <p:cNvSpPr/>
          <p:nvPr/>
        </p:nvSpPr>
        <p:spPr bwMode="auto">
          <a:xfrm>
            <a:off x="7861090" y="3279545"/>
            <a:ext cx="4203910" cy="2457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B75EFE7-9EA2-4AE9-8102-747456F64FD8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rot="16200000" flipH="1">
            <a:off x="3052468" y="4450953"/>
            <a:ext cx="295969" cy="1178885"/>
          </a:xfrm>
          <a:prstGeom prst="bentConnector3">
            <a:avLst>
              <a:gd name="adj1" fmla="val 435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7DF3F3-047F-4326-80F2-25E2F1AC6B02}"/>
              </a:ext>
            </a:extLst>
          </p:cNvPr>
          <p:cNvGrpSpPr/>
          <p:nvPr/>
        </p:nvGrpSpPr>
        <p:grpSpPr>
          <a:xfrm>
            <a:off x="3825768" y="1901187"/>
            <a:ext cx="1274643" cy="1189883"/>
            <a:chOff x="2612382" y="5034521"/>
            <a:chExt cx="1274643" cy="1189883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A4161551-D0FC-4BCD-9411-B1F875C5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E3CC81-352C-4062-94CC-851CBD91D2B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1D1BA8-5794-4540-8FD9-0BFFF822E388}"/>
              </a:ext>
            </a:extLst>
          </p:cNvPr>
          <p:cNvGrpSpPr/>
          <p:nvPr/>
        </p:nvGrpSpPr>
        <p:grpSpPr>
          <a:xfrm>
            <a:off x="4745237" y="1891288"/>
            <a:ext cx="1274643" cy="1186830"/>
            <a:chOff x="2612382" y="5037574"/>
            <a:chExt cx="1274643" cy="1186830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334DE59-6BC9-4D05-BA1B-CF5A724C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630" y="5037574"/>
              <a:ext cx="470144" cy="47014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9AC76D-2121-48E5-981B-8F70F58E04C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6A887A-5443-4AA5-B8D1-69110B4B171F}"/>
              </a:ext>
            </a:extLst>
          </p:cNvPr>
          <p:cNvCxnSpPr>
            <a:cxnSpLocks/>
            <a:stCxn id="27" idx="3"/>
            <a:endCxn id="8" idx="2"/>
          </p:cNvCxnSpPr>
          <p:nvPr/>
        </p:nvCxnSpPr>
        <p:spPr>
          <a:xfrm flipV="1">
            <a:off x="4028020" y="4892412"/>
            <a:ext cx="85031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9D836E3-D771-49EF-99EE-61903CF97691}"/>
              </a:ext>
            </a:extLst>
          </p:cNvPr>
          <p:cNvGrpSpPr/>
          <p:nvPr/>
        </p:nvGrpSpPr>
        <p:grpSpPr>
          <a:xfrm>
            <a:off x="7125778" y="1641088"/>
            <a:ext cx="1148368" cy="1185980"/>
            <a:chOff x="2660684" y="5038424"/>
            <a:chExt cx="1148368" cy="1185980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B0146FD3-1EFD-4864-AFB6-0A3DB1283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6480" y="5038424"/>
              <a:ext cx="468443" cy="46844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90E254-3B21-48ED-BFAD-B666615E5EC4}"/>
                </a:ext>
              </a:extLst>
            </p:cNvPr>
            <p:cNvSpPr txBox="1"/>
            <p:nvPr/>
          </p:nvSpPr>
          <p:spPr>
            <a:xfrm>
              <a:off x="2660684" y="5596540"/>
              <a:ext cx="1148368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Pipeline</a:t>
              </a:r>
            </a:p>
          </p:txBody>
        </p:sp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07F29EA-A1C6-4E2C-B4FC-B8CF3E119EF4}"/>
              </a:ext>
            </a:extLst>
          </p:cNvPr>
          <p:cNvCxnSpPr>
            <a:cxnSpLocks/>
            <a:stCxn id="27" idx="3"/>
            <a:endCxn id="9" idx="2"/>
          </p:cNvCxnSpPr>
          <p:nvPr/>
        </p:nvCxnSpPr>
        <p:spPr>
          <a:xfrm flipV="1">
            <a:off x="4028020" y="4892412"/>
            <a:ext cx="311763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3BDFD-1E44-444B-A8D3-451A3DE14274}"/>
              </a:ext>
            </a:extLst>
          </p:cNvPr>
          <p:cNvGrpSpPr/>
          <p:nvPr/>
        </p:nvGrpSpPr>
        <p:grpSpPr>
          <a:xfrm>
            <a:off x="8818476" y="1637110"/>
            <a:ext cx="1274643" cy="1189883"/>
            <a:chOff x="2612382" y="5034521"/>
            <a:chExt cx="1274643" cy="1189883"/>
          </a:xfrm>
        </p:grpSpPr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2EB6997E-1BF1-4F0B-842A-F4DF33024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CAB725A-178F-4846-AA74-19A1BEEAF3BF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10690511" y="2219534"/>
            <a:ext cx="1274643" cy="1229530"/>
            <a:chOff x="2612382" y="5071818"/>
            <a:chExt cx="1274643" cy="1229530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7048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46F456-DB35-4301-8B3F-202F0BC8CB75}"/>
              </a:ext>
            </a:extLst>
          </p:cNvPr>
          <p:cNvGrpSpPr/>
          <p:nvPr/>
        </p:nvGrpSpPr>
        <p:grpSpPr>
          <a:xfrm>
            <a:off x="8818476" y="2978061"/>
            <a:ext cx="1274643" cy="1189883"/>
            <a:chOff x="2612382" y="5034521"/>
            <a:chExt cx="1274643" cy="1189883"/>
          </a:xfrm>
        </p:grpSpPr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A0C6A189-9E83-440F-88C0-055D1C1A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885AA58-4BA7-4B73-9AB6-062C7339DF85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3947CB6D-34D9-4D7B-AF43-B99D0AD7029D}"/>
              </a:ext>
            </a:extLst>
          </p:cNvPr>
          <p:cNvCxnSpPr>
            <a:cxnSpLocks/>
            <a:stCxn id="27" idx="3"/>
            <a:endCxn id="10" idx="2"/>
          </p:cNvCxnSpPr>
          <p:nvPr/>
        </p:nvCxnSpPr>
        <p:spPr>
          <a:xfrm flipV="1">
            <a:off x="4028020" y="4892412"/>
            <a:ext cx="5384950" cy="53409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166E098-1CA3-4250-9653-2843C982B9D1}"/>
              </a:ext>
            </a:extLst>
          </p:cNvPr>
          <p:cNvSpPr txBox="1"/>
          <p:nvPr/>
        </p:nvSpPr>
        <p:spPr>
          <a:xfrm>
            <a:off x="4583805" y="2910377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A5B0620-C0BB-4103-ACA2-4B9E440C4CA0}"/>
              </a:ext>
            </a:extLst>
          </p:cNvPr>
          <p:cNvGrpSpPr/>
          <p:nvPr/>
        </p:nvGrpSpPr>
        <p:grpSpPr>
          <a:xfrm>
            <a:off x="4248587" y="3311099"/>
            <a:ext cx="1274643" cy="1189883"/>
            <a:chOff x="2612382" y="5034521"/>
            <a:chExt cx="1274643" cy="1189883"/>
          </a:xfrm>
        </p:grpSpPr>
        <p:pic>
          <p:nvPicPr>
            <p:cNvPr id="86" name="Graphic 57">
              <a:extLst>
                <a:ext uri="{FF2B5EF4-FFF2-40B4-BE49-F238E27FC236}">
                  <a16:creationId xmlns:a16="http://schemas.microsoft.com/office/drawing/2014/main" id="{5791F666-1FE4-4725-9B63-6A2B1316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02CFCD-897A-47BC-A124-59E1B593246D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pic>
        <p:nvPicPr>
          <p:cNvPr id="93" name="Graphic 92">
            <a:extLst>
              <a:ext uri="{FF2B5EF4-FFF2-40B4-BE49-F238E27FC236}">
                <a16:creationId xmlns:a16="http://schemas.microsoft.com/office/drawing/2014/main" id="{950BC18E-750C-4B71-B634-C55CB6AC1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817806" y="1246885"/>
            <a:ext cx="476250" cy="4762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45D802-EA6E-4B7C-9EE0-7817965E8594}"/>
              </a:ext>
            </a:extLst>
          </p:cNvPr>
          <p:cNvCxnSpPr>
            <a:cxnSpLocks/>
          </p:cNvCxnSpPr>
          <p:nvPr/>
        </p:nvCxnSpPr>
        <p:spPr>
          <a:xfrm>
            <a:off x="3639710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6186E06-BDE4-4163-99CD-CE440F0BA125}"/>
              </a:ext>
            </a:extLst>
          </p:cNvPr>
          <p:cNvCxnSpPr>
            <a:cxnSpLocks/>
          </p:cNvCxnSpPr>
          <p:nvPr/>
        </p:nvCxnSpPr>
        <p:spPr>
          <a:xfrm>
            <a:off x="3831212" y="1129927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11E1227-F937-4C9E-BE48-65C75A1E6F56}"/>
              </a:ext>
            </a:extLst>
          </p:cNvPr>
          <p:cNvCxnSpPr>
            <a:cxnSpLocks/>
          </p:cNvCxnSpPr>
          <p:nvPr/>
        </p:nvCxnSpPr>
        <p:spPr>
          <a:xfrm>
            <a:off x="5903474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FE93577-B564-4770-89A7-0B8B3C85EDA2}"/>
              </a:ext>
            </a:extLst>
          </p:cNvPr>
          <p:cNvCxnSpPr>
            <a:cxnSpLocks/>
          </p:cNvCxnSpPr>
          <p:nvPr/>
        </p:nvCxnSpPr>
        <p:spPr>
          <a:xfrm>
            <a:off x="6123551" y="1110900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149FD07-CFC5-4D57-8866-889AA73061E9}"/>
              </a:ext>
            </a:extLst>
          </p:cNvPr>
          <p:cNvCxnSpPr>
            <a:cxnSpLocks/>
          </p:cNvCxnSpPr>
          <p:nvPr/>
        </p:nvCxnSpPr>
        <p:spPr>
          <a:xfrm>
            <a:off x="8192660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6D0BF86-2493-4424-A743-CF7E3C48176B}"/>
              </a:ext>
            </a:extLst>
          </p:cNvPr>
          <p:cNvCxnSpPr>
            <a:cxnSpLocks/>
          </p:cNvCxnSpPr>
          <p:nvPr/>
        </p:nvCxnSpPr>
        <p:spPr>
          <a:xfrm>
            <a:off x="8384162" y="1110899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40DB23-03D2-4087-A4E4-082508B1A27D}"/>
              </a:ext>
            </a:extLst>
          </p:cNvPr>
          <p:cNvCxnSpPr>
            <a:cxnSpLocks/>
          </p:cNvCxnSpPr>
          <p:nvPr/>
        </p:nvCxnSpPr>
        <p:spPr>
          <a:xfrm>
            <a:off x="10450562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A09E77D-9864-490A-82E1-39ED67BB9E9E}"/>
              </a:ext>
            </a:extLst>
          </p:cNvPr>
          <p:cNvCxnSpPr>
            <a:cxnSpLocks/>
          </p:cNvCxnSpPr>
          <p:nvPr/>
        </p:nvCxnSpPr>
        <p:spPr>
          <a:xfrm>
            <a:off x="10642064" y="1120402"/>
            <a:ext cx="0" cy="360573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0145A4B-040C-4CCC-BF27-EE50A211DE5E}"/>
              </a:ext>
            </a:extLst>
          </p:cNvPr>
          <p:cNvSpPr/>
          <p:nvPr/>
        </p:nvSpPr>
        <p:spPr>
          <a:xfrm>
            <a:off x="2305565" y="1317302"/>
            <a:ext cx="330135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AZURE SYNAPSE ANALYTICS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61DC93B-B105-4642-B9E0-F29C47C3E526}"/>
              </a:ext>
            </a:extLst>
          </p:cNvPr>
          <p:cNvSpPr/>
          <p:nvPr/>
        </p:nvSpPr>
        <p:spPr bwMode="auto">
          <a:xfrm>
            <a:off x="3551770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8C011AB4-E0DF-4E22-904B-FBEE9119E3FC}"/>
              </a:ext>
            </a:extLst>
          </p:cNvPr>
          <p:cNvSpPr/>
          <p:nvPr/>
        </p:nvSpPr>
        <p:spPr bwMode="auto">
          <a:xfrm>
            <a:off x="5875549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5AD10B9-C583-4572-94B0-D2255046662D}"/>
              </a:ext>
            </a:extLst>
          </p:cNvPr>
          <p:cNvSpPr/>
          <p:nvPr/>
        </p:nvSpPr>
        <p:spPr bwMode="auto">
          <a:xfrm>
            <a:off x="8085403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8C10096F-B147-452D-8A14-299BF96B6C6D}"/>
              </a:ext>
            </a:extLst>
          </p:cNvPr>
          <p:cNvSpPr/>
          <p:nvPr/>
        </p:nvSpPr>
        <p:spPr bwMode="auto">
          <a:xfrm>
            <a:off x="10386531" y="2716772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CE37F92E-E716-405A-B233-04C7090463A5}"/>
              </a:ext>
            </a:extLst>
          </p:cNvPr>
          <p:cNvSpPr/>
          <p:nvPr/>
        </p:nvSpPr>
        <p:spPr bwMode="auto">
          <a:xfrm>
            <a:off x="1252526" y="2705434"/>
            <a:ext cx="398042" cy="4270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73E965-55D7-4B30-9745-B4502393E588}"/>
              </a:ext>
            </a:extLst>
          </p:cNvPr>
          <p:cNvGrpSpPr/>
          <p:nvPr/>
        </p:nvGrpSpPr>
        <p:grpSpPr>
          <a:xfrm>
            <a:off x="7067222" y="3305651"/>
            <a:ext cx="1274643" cy="1189883"/>
            <a:chOff x="2612382" y="5034521"/>
            <a:chExt cx="1274643" cy="1189883"/>
          </a:xfrm>
        </p:grpSpPr>
        <p:pic>
          <p:nvPicPr>
            <p:cNvPr id="125" name="Graphic 149">
              <a:extLst>
                <a:ext uri="{FF2B5EF4-FFF2-40B4-BE49-F238E27FC236}">
                  <a16:creationId xmlns:a16="http://schemas.microsoft.com/office/drawing/2014/main" id="{93CFEF97-B34E-4110-BF0B-413E70A05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4521"/>
              <a:ext cx="470221" cy="47625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DF7044A-8746-43A3-86B9-5C22145D2E3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(Serverless)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1288399-D5B4-43C4-8082-C6C5C18E4D08}"/>
              </a:ext>
            </a:extLst>
          </p:cNvPr>
          <p:cNvGrpSpPr/>
          <p:nvPr/>
        </p:nvGrpSpPr>
        <p:grpSpPr>
          <a:xfrm>
            <a:off x="6128567" y="3304534"/>
            <a:ext cx="1274643" cy="1189883"/>
            <a:chOff x="2612382" y="5034521"/>
            <a:chExt cx="1274643" cy="1189883"/>
          </a:xfrm>
        </p:grpSpPr>
        <p:pic>
          <p:nvPicPr>
            <p:cNvPr id="128" name="Graphic 57">
              <a:extLst>
                <a:ext uri="{FF2B5EF4-FFF2-40B4-BE49-F238E27FC236}">
                  <a16:creationId xmlns:a16="http://schemas.microsoft.com/office/drawing/2014/main" id="{FAE1090B-BB4D-43DD-8514-DEC36315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8E90D64F-0D60-404D-BA6D-D37E95A0118B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Spark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AEBF8DC-3E16-4685-8EC2-99128EFB2B55}"/>
              </a:ext>
            </a:extLst>
          </p:cNvPr>
          <p:cNvGrpSpPr/>
          <p:nvPr/>
        </p:nvGrpSpPr>
        <p:grpSpPr>
          <a:xfrm>
            <a:off x="6091104" y="1637185"/>
            <a:ext cx="1274643" cy="1189883"/>
            <a:chOff x="2612382" y="5034521"/>
            <a:chExt cx="1274643" cy="1189883"/>
          </a:xfrm>
        </p:grpSpPr>
        <p:pic>
          <p:nvPicPr>
            <p:cNvPr id="131" name="Graphic 57">
              <a:extLst>
                <a:ext uri="{FF2B5EF4-FFF2-40B4-BE49-F238E27FC236}">
                  <a16:creationId xmlns:a16="http://schemas.microsoft.com/office/drawing/2014/main" id="{9152D512-4EB3-4303-97C0-80CC3507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8165F-204A-4964-9FBF-780475E14A6A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1CF54385-E716-4CBE-BC11-F0FE0C4EB928}"/>
              </a:ext>
            </a:extLst>
          </p:cNvPr>
          <p:cNvSpPr txBox="1"/>
          <p:nvPr/>
        </p:nvSpPr>
        <p:spPr>
          <a:xfrm>
            <a:off x="6909635" y="2913489"/>
            <a:ext cx="59527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8FEE79-B352-47EB-9B36-172EB8F6A4F0}"/>
              </a:ext>
            </a:extLst>
          </p:cNvPr>
          <p:cNvCxnSpPr/>
          <p:nvPr/>
        </p:nvCxnSpPr>
        <p:spPr>
          <a:xfrm>
            <a:off x="2404024" y="1577025"/>
            <a:ext cx="954909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35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AD66CDD-4D30-458A-B0C3-3DDB42D5EF03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Handling Streaming Data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E5E369-7A86-42C2-A99C-46155DD8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35" y="-966052"/>
            <a:ext cx="780290" cy="780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18F1C4-13C0-42C3-A5C7-2E92FE53D3D6}"/>
              </a:ext>
            </a:extLst>
          </p:cNvPr>
          <p:cNvSpPr txBox="1"/>
          <p:nvPr/>
        </p:nvSpPr>
        <p:spPr>
          <a:xfrm>
            <a:off x="644785" y="1498837"/>
            <a:ext cx="1522690" cy="7602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Tweets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CC0183-2438-48B8-94AA-835482D0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78" y="-1077758"/>
            <a:ext cx="780290" cy="7802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19D7D-49F1-4F8B-80BA-DA4D271407A1}"/>
              </a:ext>
            </a:extLst>
          </p:cNvPr>
          <p:cNvSpPr txBox="1"/>
          <p:nvPr/>
        </p:nvSpPr>
        <p:spPr>
          <a:xfrm>
            <a:off x="708691" y="3953353"/>
            <a:ext cx="1522690" cy="9541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Sensors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In-store Traffic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486371-1101-42D3-8694-480A4B427C1A}"/>
              </a:ext>
            </a:extLst>
          </p:cNvPr>
          <p:cNvGrpSpPr/>
          <p:nvPr/>
        </p:nvGrpSpPr>
        <p:grpSpPr>
          <a:xfrm>
            <a:off x="5393310" y="3015868"/>
            <a:ext cx="1747365" cy="1509971"/>
            <a:chOff x="2397239" y="5034521"/>
            <a:chExt cx="1747365" cy="150997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27C63B-4760-4E7F-9590-A9307913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E213C4-75C5-4D90-9720-E3FC51B7B67F}"/>
                </a:ext>
              </a:extLst>
            </p:cNvPr>
            <p:cNvSpPr txBox="1"/>
            <p:nvPr/>
          </p:nvSpPr>
          <p:spPr>
            <a:xfrm>
              <a:off x="2397239" y="5596540"/>
              <a:ext cx="1747365" cy="94795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ADLS Gen 2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E11344-6591-49B9-8FAC-018F1E0B9C93}"/>
              </a:ext>
            </a:extLst>
          </p:cNvPr>
          <p:cNvGrpSpPr/>
          <p:nvPr/>
        </p:nvGrpSpPr>
        <p:grpSpPr>
          <a:xfrm>
            <a:off x="2231381" y="1638537"/>
            <a:ext cx="1274643" cy="1433027"/>
            <a:chOff x="2612382" y="5034521"/>
            <a:chExt cx="1274643" cy="1433027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0D67004-28AC-4C39-ABA8-1DF77266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FD09D-32F6-43B2-967D-AA09EE0AD68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WebJob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Twitter Feed Consumer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CE92B3-8A38-4962-A1DA-EDB8EF6B9B00}"/>
              </a:ext>
            </a:extLst>
          </p:cNvPr>
          <p:cNvGrpSpPr/>
          <p:nvPr/>
        </p:nvGrpSpPr>
        <p:grpSpPr>
          <a:xfrm>
            <a:off x="8091714" y="1718139"/>
            <a:ext cx="1274643" cy="1638873"/>
            <a:chOff x="2612382" y="5071818"/>
            <a:chExt cx="1274643" cy="1638873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D4EE8C6-559E-482C-B9AA-BD8B44C4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874" y="5071818"/>
              <a:ext cx="401656" cy="40165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87718B-D561-4EEC-96AD-6263EECA15D3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Power BI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Dashboards &amp; Reports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EAE8B2-8352-449A-BC73-2907B32C0DEC}"/>
              </a:ext>
            </a:extLst>
          </p:cNvPr>
          <p:cNvGrpSpPr/>
          <p:nvPr/>
        </p:nvGrpSpPr>
        <p:grpSpPr>
          <a:xfrm>
            <a:off x="4249187" y="1629239"/>
            <a:ext cx="1274643" cy="1433027"/>
            <a:chOff x="2612382" y="5034521"/>
            <a:chExt cx="1274643" cy="1433027"/>
          </a:xfrm>
        </p:grpSpPr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F9ADC851-57DF-40DA-B3FC-9ED0DBE4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98CDA6B-9058-4931-AF47-BCC1F7EF5676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 Analytics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Data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E58A834-A714-4A31-B3D7-8F5C88AB3396}"/>
              </a:ext>
            </a:extLst>
          </p:cNvPr>
          <p:cNvGrpSpPr/>
          <p:nvPr/>
        </p:nvGrpSpPr>
        <p:grpSpPr>
          <a:xfrm>
            <a:off x="3260793" y="1635317"/>
            <a:ext cx="1274643" cy="1433027"/>
            <a:chOff x="2612382" y="5034521"/>
            <a:chExt cx="1274643" cy="143302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E2E02E97-F65D-474D-A1E9-4E5982E4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E49ACB-0801-4AB5-B96D-6C82153FF640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Event Hubs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415000-4B60-4A27-AB62-FA0DC994E51A}"/>
              </a:ext>
            </a:extLst>
          </p:cNvPr>
          <p:cNvGrpSpPr/>
          <p:nvPr/>
        </p:nvGrpSpPr>
        <p:grpSpPr>
          <a:xfrm>
            <a:off x="2619589" y="4192282"/>
            <a:ext cx="1274643" cy="1433027"/>
            <a:chOff x="2612382" y="5034521"/>
            <a:chExt cx="1274643" cy="1433027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8F5D72CE-680A-4BB6-B7F1-6A80028A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012577" y="5034521"/>
              <a:ext cx="476250" cy="47625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F9F3FD9-CA90-4A1A-AC90-AEBB465A13D2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8710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IoT Hub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Streaming Data</a:t>
              </a:r>
            </a:p>
          </p:txBody>
        </p:sp>
      </p:grp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4BD4FA7C-7592-4146-BA3A-4630F2EA2856}"/>
              </a:ext>
            </a:extLst>
          </p:cNvPr>
          <p:cNvCxnSpPr>
            <a:cxnSpLocks/>
            <a:stCxn id="122" idx="3"/>
            <a:endCxn id="103" idx="2"/>
          </p:cNvCxnSpPr>
          <p:nvPr/>
        </p:nvCxnSpPr>
        <p:spPr>
          <a:xfrm flipV="1">
            <a:off x="3496034" y="3062266"/>
            <a:ext cx="1390475" cy="136814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02B639B-529C-4AE5-8EE3-DFC476DD2CD5}"/>
              </a:ext>
            </a:extLst>
          </p:cNvPr>
          <p:cNvCxnSpPr>
            <a:cxnSpLocks/>
            <a:stCxn id="102" idx="3"/>
            <a:endCxn id="27" idx="0"/>
          </p:cNvCxnSpPr>
          <p:nvPr/>
        </p:nvCxnSpPr>
        <p:spPr>
          <a:xfrm>
            <a:off x="5125632" y="1867364"/>
            <a:ext cx="1121141" cy="114850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21C33B-DA73-427F-9DF1-21B2F0EF93D1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H="1">
            <a:off x="6764320" y="-247574"/>
            <a:ext cx="88900" cy="3842527"/>
          </a:xfrm>
          <a:prstGeom prst="bentConnector3">
            <a:avLst>
              <a:gd name="adj1" fmla="val -25714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3EA073-89F6-432E-ACA1-C7E2F596CE42}"/>
              </a:ext>
            </a:extLst>
          </p:cNvPr>
          <p:cNvGrpSpPr/>
          <p:nvPr/>
        </p:nvGrpSpPr>
        <p:grpSpPr>
          <a:xfrm>
            <a:off x="6531474" y="1681152"/>
            <a:ext cx="1274643" cy="1186869"/>
            <a:chOff x="2612382" y="5037535"/>
            <a:chExt cx="1274643" cy="1186869"/>
          </a:xfrm>
        </p:grpSpPr>
        <p:pic>
          <p:nvPicPr>
            <p:cNvPr id="97" name="Graphic 149">
              <a:extLst>
                <a:ext uri="{FF2B5EF4-FFF2-40B4-BE49-F238E27FC236}">
                  <a16:creationId xmlns:a16="http://schemas.microsoft.com/office/drawing/2014/main" id="{A87ED48C-441B-4C96-9AF6-B5BEAFE6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5591" y="5037535"/>
              <a:ext cx="470221" cy="47022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8B562D-3B11-4EF7-B4ED-C7B659D18154}"/>
                </a:ext>
              </a:extLst>
            </p:cNvPr>
            <p:cNvSpPr txBox="1"/>
            <p:nvPr/>
          </p:nvSpPr>
          <p:spPr>
            <a:xfrm>
              <a:off x="2612382" y="5596540"/>
              <a:ext cx="127464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Synapse SQL </a:t>
              </a: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(Provisioned)</a:t>
              </a:r>
            </a:p>
          </p:txBody>
        </p:sp>
      </p:grp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361DB4E-B968-4CF2-8EA7-16D32A70D5DB}"/>
              </a:ext>
            </a:extLst>
          </p:cNvPr>
          <p:cNvCxnSpPr>
            <a:cxnSpLocks/>
            <a:stCxn id="27" idx="3"/>
            <a:endCxn id="98" idx="2"/>
          </p:cNvCxnSpPr>
          <p:nvPr/>
        </p:nvCxnSpPr>
        <p:spPr>
          <a:xfrm flipV="1">
            <a:off x="6484898" y="2868021"/>
            <a:ext cx="683898" cy="38597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8B6EDE-4FF4-4A42-BA90-AB1605054FA8}"/>
              </a:ext>
            </a:extLst>
          </p:cNvPr>
          <p:cNvCxnSpPr>
            <a:cxnSpLocks/>
            <a:stCxn id="97" idx="3"/>
            <a:endCxn id="89" idx="1"/>
          </p:cNvCxnSpPr>
          <p:nvPr/>
        </p:nvCxnSpPr>
        <p:spPr>
          <a:xfrm>
            <a:off x="7404904" y="1916263"/>
            <a:ext cx="1124302" cy="27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B38113-717A-445A-9E34-44CA7132C5B1}"/>
              </a:ext>
            </a:extLst>
          </p:cNvPr>
          <p:cNvCxnSpPr>
            <a:cxnSpLocks/>
            <a:stCxn id="108" idx="3"/>
            <a:endCxn id="102" idx="1"/>
          </p:cNvCxnSpPr>
          <p:nvPr/>
        </p:nvCxnSpPr>
        <p:spPr>
          <a:xfrm flipV="1">
            <a:off x="4137238" y="1867364"/>
            <a:ext cx="512144" cy="60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E144C23-A11A-4D94-B929-A8B41B735D68}"/>
              </a:ext>
            </a:extLst>
          </p:cNvPr>
          <p:cNvCxnSpPr>
            <a:cxnSpLocks/>
            <a:stCxn id="46" idx="3"/>
            <a:endCxn id="108" idx="1"/>
          </p:cNvCxnSpPr>
          <p:nvPr/>
        </p:nvCxnSpPr>
        <p:spPr>
          <a:xfrm flipV="1">
            <a:off x="3107826" y="1873442"/>
            <a:ext cx="553162" cy="32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A87766-A79A-48DC-BDDC-1FA2D99D0C26}"/>
              </a:ext>
            </a:extLst>
          </p:cNvPr>
          <p:cNvCxnSpPr>
            <a:cxnSpLocks/>
            <a:stCxn id="17" idx="3"/>
            <a:endCxn id="46" idx="1"/>
          </p:cNvCxnSpPr>
          <p:nvPr/>
        </p:nvCxnSpPr>
        <p:spPr>
          <a:xfrm flipV="1">
            <a:off x="2167475" y="1876662"/>
            <a:ext cx="464101" cy="22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94C27B1-518E-4336-99C8-0CF4DC6F72E8}"/>
              </a:ext>
            </a:extLst>
          </p:cNvPr>
          <p:cNvCxnSpPr>
            <a:cxnSpLocks/>
            <a:stCxn id="20" idx="3"/>
            <a:endCxn id="122" idx="1"/>
          </p:cNvCxnSpPr>
          <p:nvPr/>
        </p:nvCxnSpPr>
        <p:spPr>
          <a:xfrm>
            <a:off x="2231381" y="4430407"/>
            <a:ext cx="788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743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882535-96B7-4F88-9304-84982F266477}"/>
              </a:ext>
            </a:extLst>
          </p:cNvPr>
          <p:cNvSpPr/>
          <p:nvPr/>
        </p:nvSpPr>
        <p:spPr bwMode="auto">
          <a:xfrm>
            <a:off x="1809750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Machine Learning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 Azure Synapse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FC15-FEC3-49CD-A1B4-FD461D35A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2" y="1950244"/>
            <a:ext cx="366715" cy="36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91814D-1532-4112-BCC1-C96B4051E844}"/>
              </a:ext>
            </a:extLst>
          </p:cNvPr>
          <p:cNvSpPr/>
          <p:nvPr/>
        </p:nvSpPr>
        <p:spPr bwMode="auto">
          <a:xfrm>
            <a:off x="1966912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Notebook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1E5FB-DA4C-42E3-AAFD-C2B07D007CE9}"/>
              </a:ext>
            </a:extLst>
          </p:cNvPr>
          <p:cNvSpPr/>
          <p:nvPr/>
        </p:nvSpPr>
        <p:spPr bwMode="auto">
          <a:xfrm>
            <a:off x="2124070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Train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6D5A2-C061-467F-A106-F1FD68FA2010}"/>
              </a:ext>
            </a:extLst>
          </p:cNvPr>
          <p:cNvSpPr/>
          <p:nvPr/>
        </p:nvSpPr>
        <p:spPr bwMode="auto">
          <a:xfrm>
            <a:off x="2124070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Convert to ONNX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DEA2B5-319F-4B5A-B0A6-6496082BD1B1}"/>
              </a:ext>
            </a:extLst>
          </p:cNvPr>
          <p:cNvSpPr/>
          <p:nvPr/>
        </p:nvSpPr>
        <p:spPr bwMode="auto">
          <a:xfrm>
            <a:off x="2124070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Export to 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B8138-0C41-4245-BAE4-4C8E7FA04551}"/>
              </a:ext>
            </a:extLst>
          </p:cNvPr>
          <p:cNvSpPr/>
          <p:nvPr/>
        </p:nvSpPr>
        <p:spPr bwMode="auto">
          <a:xfrm>
            <a:off x="1806175" y="4606530"/>
            <a:ext cx="2390775" cy="1088234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Storage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1318E-E5FA-4466-85C6-0891E593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9524" y="4651060"/>
            <a:ext cx="365760" cy="3657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B67F7E-00CD-47BD-81F1-3B7B08D11756}"/>
              </a:ext>
            </a:extLst>
          </p:cNvPr>
          <p:cNvSpPr/>
          <p:nvPr/>
        </p:nvSpPr>
        <p:spPr bwMode="auto">
          <a:xfrm>
            <a:off x="2121688" y="515469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79FE-6A78-4414-9690-DE9895DF142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001562" y="3802867"/>
            <a:ext cx="2382" cy="1351825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283E7F-3D38-4635-AE25-F9BB9BD23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62" y="1946672"/>
            <a:ext cx="366715" cy="3667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2FCF45-DFCF-4060-B761-89F777644C5A}"/>
              </a:ext>
            </a:extLst>
          </p:cNvPr>
          <p:cNvSpPr/>
          <p:nvPr/>
        </p:nvSpPr>
        <p:spPr bwMode="auto">
          <a:xfrm>
            <a:off x="4807743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26DCB-DFF9-4D3D-8347-8169C9EDB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8804" y="1331117"/>
            <a:ext cx="366715" cy="3667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5C4485-EC25-4B17-82A5-DD455B9594A7}"/>
              </a:ext>
            </a:extLst>
          </p:cNvPr>
          <p:cNvSpPr/>
          <p:nvPr/>
        </p:nvSpPr>
        <p:spPr bwMode="auto">
          <a:xfrm>
            <a:off x="4964905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77C42-3A39-4D1A-9C80-1AC39B035C28}"/>
              </a:ext>
            </a:extLst>
          </p:cNvPr>
          <p:cNvSpPr/>
          <p:nvPr/>
        </p:nvSpPr>
        <p:spPr bwMode="auto">
          <a:xfrm>
            <a:off x="5122063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Read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3EC68A-8760-487C-AE2D-EE2493ABA497}"/>
              </a:ext>
            </a:extLst>
          </p:cNvPr>
          <p:cNvSpPr/>
          <p:nvPr/>
        </p:nvSpPr>
        <p:spPr bwMode="auto">
          <a:xfrm>
            <a:off x="5122063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into Table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ADA3B0-8C5F-4713-A1FF-AA123E4817D6}"/>
              </a:ext>
            </a:extLst>
          </p:cNvPr>
          <p:cNvSpPr/>
          <p:nvPr/>
        </p:nvSpPr>
        <p:spPr bwMode="auto">
          <a:xfrm>
            <a:off x="8010523" y="3436152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Insert Predictions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6AF1B1F-E2E5-41ED-8A6D-322FFBF4175C}"/>
              </a:ext>
            </a:extLst>
          </p:cNvPr>
          <p:cNvCxnSpPr>
            <a:stCxn id="13" idx="3"/>
            <a:endCxn id="29" idx="1"/>
          </p:cNvCxnSpPr>
          <p:nvPr/>
        </p:nvCxnSpPr>
        <p:spPr>
          <a:xfrm flipV="1">
            <a:off x="3881436" y="2602708"/>
            <a:ext cx="1240627" cy="2735342"/>
          </a:xfrm>
          <a:prstGeom prst="bentConnector3">
            <a:avLst/>
          </a:prstGeom>
          <a:ln w="381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19B020-1B78-417F-830B-40D870E01F38}"/>
              </a:ext>
            </a:extLst>
          </p:cNvPr>
          <p:cNvCxnSpPr/>
          <p:nvPr/>
        </p:nvCxnSpPr>
        <p:spPr>
          <a:xfrm>
            <a:off x="3003944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E87157-48CB-4D65-9D75-A654A0CD9342}"/>
              </a:ext>
            </a:extLst>
          </p:cNvPr>
          <p:cNvCxnSpPr/>
          <p:nvPr/>
        </p:nvCxnSpPr>
        <p:spPr>
          <a:xfrm>
            <a:off x="3003944" y="3294466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E8C2F2-087A-468B-9682-E0E40876863F}"/>
              </a:ext>
            </a:extLst>
          </p:cNvPr>
          <p:cNvCxnSpPr/>
          <p:nvPr/>
        </p:nvCxnSpPr>
        <p:spPr>
          <a:xfrm>
            <a:off x="6001937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72587B5-1D5D-4AAE-86D8-DC3FF1C4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3" y="1950244"/>
            <a:ext cx="366715" cy="3667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4C2BCA7-6350-4AC9-A241-F434E3E4B38C}"/>
              </a:ext>
            </a:extLst>
          </p:cNvPr>
          <p:cNvSpPr/>
          <p:nvPr/>
        </p:nvSpPr>
        <p:spPr bwMode="auto">
          <a:xfrm>
            <a:off x="7698584" y="1209671"/>
            <a:ext cx="2390775" cy="2905129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Azure Synapse SQL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13A929-7FEA-49AD-B24E-03E39839E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645" y="1331117"/>
            <a:ext cx="366715" cy="36671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9D20537-F346-4A16-80F9-873F2F47B04F}"/>
              </a:ext>
            </a:extLst>
          </p:cNvPr>
          <p:cNvSpPr/>
          <p:nvPr/>
        </p:nvSpPr>
        <p:spPr bwMode="auto">
          <a:xfrm>
            <a:off x="7855746" y="1844278"/>
            <a:ext cx="2076450" cy="2108597"/>
          </a:xfrm>
          <a:prstGeom prst="rect">
            <a:avLst/>
          </a:prstGeom>
          <a:noFill/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rPr>
              <a:t>SQL Script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5F86F2F-1EAA-47F9-A66D-04B6FB29B771}"/>
              </a:ext>
            </a:extLst>
          </p:cNvPr>
          <p:cNvSpPr/>
          <p:nvPr/>
        </p:nvSpPr>
        <p:spPr bwMode="auto">
          <a:xfrm>
            <a:off x="8012904" y="2419350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Load model from Table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341FF-31DD-46BE-BE0A-62B0F5488EB6}"/>
              </a:ext>
            </a:extLst>
          </p:cNvPr>
          <p:cNvSpPr/>
          <p:nvPr/>
        </p:nvSpPr>
        <p:spPr bwMode="auto">
          <a:xfrm>
            <a:off x="8012904" y="2927751"/>
            <a:ext cx="1759748" cy="3667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 Predict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58B394-BED4-4A76-A3B7-2842AED2D5BD}"/>
              </a:ext>
            </a:extLst>
          </p:cNvPr>
          <p:cNvCxnSpPr/>
          <p:nvPr/>
        </p:nvCxnSpPr>
        <p:spPr>
          <a:xfrm>
            <a:off x="8892778" y="2786065"/>
            <a:ext cx="0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463B63A-C51E-475C-8F01-76A320898E63}"/>
              </a:ext>
            </a:extLst>
          </p:cNvPr>
          <p:cNvSpPr txBox="1"/>
          <p:nvPr/>
        </p:nvSpPr>
        <p:spPr>
          <a:xfrm>
            <a:off x="1704975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the model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A332502-3F02-46D0-8BE5-8C7543D35CA8}"/>
              </a:ext>
            </a:extLst>
          </p:cNvPr>
          <p:cNvSpPr txBox="1"/>
          <p:nvPr/>
        </p:nvSpPr>
        <p:spPr>
          <a:xfrm>
            <a:off x="4755949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the model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1AC52-D74E-4D7D-B5F1-C2748B133DB0}"/>
              </a:ext>
            </a:extLst>
          </p:cNvPr>
          <p:cNvSpPr txBox="1"/>
          <p:nvPr/>
        </p:nvSpPr>
        <p:spPr>
          <a:xfrm>
            <a:off x="7698584" y="180472"/>
            <a:ext cx="249197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03F7D1-E01B-48EC-8B49-FF3AF0107D1C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8890397" y="3294466"/>
            <a:ext cx="2381" cy="1416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2">
            <a:extLst>
              <a:ext uri="{FF2B5EF4-FFF2-40B4-BE49-F238E27FC236}">
                <a16:creationId xmlns:a16="http://schemas.microsoft.com/office/drawing/2014/main" id="{636A7C66-678B-4435-A710-7A92C0A6B39C}"/>
              </a:ext>
            </a:extLst>
          </p:cNvPr>
          <p:cNvSpPr txBox="1">
            <a:spLocks/>
          </p:cNvSpPr>
          <p:nvPr/>
        </p:nvSpPr>
        <p:spPr>
          <a:xfrm>
            <a:off x="488629" y="-758022"/>
            <a:ext cx="5555966" cy="758022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1820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PPT Template - 2018">
  <a:themeElements>
    <a:clrScheme name="FY 19 Azure">
      <a:dk1>
        <a:srgbClr val="000000"/>
      </a:dk1>
      <a:lt1>
        <a:srgbClr val="FFFFFF"/>
      </a:lt1>
      <a:dk2>
        <a:srgbClr val="0078D4"/>
      </a:dk2>
      <a:lt2>
        <a:srgbClr val="FFFFFF"/>
      </a:lt2>
      <a:accent1>
        <a:srgbClr val="EBEBEB"/>
      </a:accent1>
      <a:accent2>
        <a:srgbClr val="D2D2D2"/>
      </a:accent2>
      <a:accent3>
        <a:srgbClr val="757575"/>
      </a:accent3>
      <a:accent4>
        <a:srgbClr val="3C3C41"/>
      </a:accent4>
      <a:accent5>
        <a:srgbClr val="BAD80A"/>
      </a:accent5>
      <a:accent6>
        <a:srgbClr val="50E6FF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300</Words>
  <Application>Microsoft Office PowerPoint</Application>
  <PresentationFormat>Widescreen</PresentationFormat>
  <Paragraphs>111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Segoe UI</vt:lpstr>
      <vt:lpstr>Segoe UI Semibold</vt:lpstr>
      <vt:lpstr>Segoe UI Semilight</vt:lpstr>
      <vt:lpstr>Wingdings</vt:lpstr>
      <vt:lpstr>Azure PPT Template - 2018</vt:lpstr>
      <vt:lpstr>Azure Synapse Analytics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</dc:title>
  <dc:creator>Zoiner Tejada</dc:creator>
  <cp:lastModifiedBy>Zoiner Tejada</cp:lastModifiedBy>
  <cp:revision>97</cp:revision>
  <dcterms:created xsi:type="dcterms:W3CDTF">2020-03-18T15:56:09Z</dcterms:created>
  <dcterms:modified xsi:type="dcterms:W3CDTF">2020-04-15T13:36:45Z</dcterms:modified>
</cp:coreProperties>
</file>